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" y="0"/>
            <a:ext cx="10676058" cy="755967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2" y="3487448"/>
            <a:ext cx="6682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3516921" y="4427920"/>
            <a:ext cx="668215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1" y="6437837"/>
            <a:ext cx="6682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3" y="660169"/>
            <a:ext cx="66821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79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177</cp:revision>
  <dcterms:created xsi:type="dcterms:W3CDTF">2023-06-01T07:42:12Z</dcterms:created>
  <dcterms:modified xsi:type="dcterms:W3CDTF">2023-06-14T11:12:09Z</dcterms:modified>
</cp:coreProperties>
</file>